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лешки\Все флешки\Флешка 2023 г\КОД и ЛОГОТИП\К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24" y="0"/>
            <a:ext cx="1086066" cy="108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лешки\Все флешки\Флешка 2023 г\КОД и ЛОГОТИП\ЛОГОТИП и КОД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7" t="31231" r="15051" b="30952"/>
          <a:stretch/>
        </p:blipFill>
        <p:spPr bwMode="auto">
          <a:xfrm>
            <a:off x="1229168" y="65162"/>
            <a:ext cx="1614640" cy="10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грудное вскармливание и здоровье матери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6" t="2242" r="3128" b="4210"/>
          <a:stretch/>
        </p:blipFill>
        <p:spPr bwMode="auto">
          <a:xfrm>
            <a:off x="107504" y="1131590"/>
            <a:ext cx="8928992" cy="56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219867"/>
            <a:ext cx="583264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июля-6 августа - Неделя популяризации грудного вскармливания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31747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новы грудного вскармли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82399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862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i?id=d0adf34125034fd9bb9289dc25b2185de2632e54-718889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5" r="1293" b="4663"/>
          <a:stretch/>
        </p:blipFill>
        <p:spPr bwMode="auto">
          <a:xfrm>
            <a:off x="179511" y="147980"/>
            <a:ext cx="4699241" cy="356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e072f3b9c5e9fdf356f6518a93be7d2922189784-8340505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4" t="-2" r="1896" b="24410"/>
          <a:stretch/>
        </p:blipFill>
        <p:spPr bwMode="auto">
          <a:xfrm>
            <a:off x="4927163" y="262859"/>
            <a:ext cx="4079734" cy="220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i?id=53f0a3f574b8777c314e64f64113b26dee94b98a-849713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10359"/>
            <a:ext cx="4716016" cy="42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259e6a1ddbcc09da4afa52a4f1ff57c5b6212d4d-7823046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5" t="6706" r="2515" b="20066"/>
          <a:stretch/>
        </p:blipFill>
        <p:spPr bwMode="auto">
          <a:xfrm>
            <a:off x="202613" y="3861048"/>
            <a:ext cx="38520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567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i?id=bdfe5b5e4db69766986ec852664d06a7b5ce653d-1067560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6077"/>
            <a:ext cx="4320480" cy="32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i?id=0919e1216d37ae85aeb589b95078c8b0d850b9a5-918126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308" y="3354290"/>
            <a:ext cx="4423545" cy="331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i?id=7e7b5a5023bb2f5393f8824bd81a12ffaadb1395-906575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85821"/>
            <a:ext cx="3312368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vatars.mds.yandex.net/i?id=659a97a6670b4a0ecdd286600697606be6d8767a-8754334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25" b="9192"/>
          <a:stretch/>
        </p:blipFill>
        <p:spPr bwMode="auto">
          <a:xfrm>
            <a:off x="240150" y="93596"/>
            <a:ext cx="4309589" cy="31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828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7e4450884f2893de4d9d53333a6815cc42456da2-849822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4334"/>
            <a:ext cx="3843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b563d1ac2b162632cee3b7470d0a9060db7710ce-850094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7852"/>
            <a:ext cx="4752528" cy="356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i?id=5e9a66b5126d5baf4174a1f0d2e4eed9263b4793-8238962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57" b="5182"/>
          <a:stretch/>
        </p:blipFill>
        <p:spPr bwMode="auto">
          <a:xfrm>
            <a:off x="4139952" y="124334"/>
            <a:ext cx="4824536" cy="32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i?id=eba3aab43423c0ad13f373ceb98ee2f6b941d518-912385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28335"/>
            <a:ext cx="3816424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979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i?id=5a2c3fc9ab87a64e03d9005fba91f627a03db290-9097093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8" t="6800" r="-607" b="6979"/>
          <a:stretch/>
        </p:blipFill>
        <p:spPr bwMode="auto">
          <a:xfrm>
            <a:off x="189385" y="256213"/>
            <a:ext cx="3852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ad0afe30d29cc18c5584703900227ae8d46e60f4-8810682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53" b="15219"/>
          <a:stretch/>
        </p:blipFill>
        <p:spPr bwMode="auto">
          <a:xfrm>
            <a:off x="101451" y="2949750"/>
            <a:ext cx="4067175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Всемирная неделя грудного вскармливания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5" r="18358"/>
          <a:stretch/>
        </p:blipFill>
        <p:spPr bwMode="auto">
          <a:xfrm>
            <a:off x="189385" y="5276849"/>
            <a:ext cx="3024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avatars.mds.yandex.net/i?id=c53023fbc9a9f2f9a0d8bd3d9791e6abca923225-8709977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98" t="1231" r="4847" b="1955"/>
          <a:stretch/>
        </p:blipFill>
        <p:spPr bwMode="auto">
          <a:xfrm>
            <a:off x="3475111" y="5082102"/>
            <a:ext cx="1815172" cy="17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avatars.mds.yandex.net/i?id=394dcbf27e32db505f25ac43e4146c700b2d6ee6-9104009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0101" y="46212"/>
            <a:ext cx="4805269" cy="352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avatars.mds.yandex.net/i?id=4798f1287da92c8ee92b3178e0d529f70f9be194-8975527-images-thumbs&amp;n=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2" t="1650" r="6700" b="3863"/>
          <a:stretch/>
        </p:blipFill>
        <p:spPr bwMode="auto">
          <a:xfrm>
            <a:off x="5436096" y="3741750"/>
            <a:ext cx="3549274" cy="299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54324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</TotalTime>
  <Words>8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emamonova</cp:lastModifiedBy>
  <cp:revision>10</cp:revision>
  <dcterms:created xsi:type="dcterms:W3CDTF">2023-07-11T10:20:58Z</dcterms:created>
  <dcterms:modified xsi:type="dcterms:W3CDTF">2023-08-01T08:20:44Z</dcterms:modified>
</cp:coreProperties>
</file>